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70" r:id="rId10"/>
    <p:sldId id="267" r:id="rId11"/>
    <p:sldId id="272" r:id="rId12"/>
    <p:sldId id="279" r:id="rId13"/>
    <p:sldId id="268" r:id="rId14"/>
    <p:sldId id="280" r:id="rId15"/>
    <p:sldId id="281" r:id="rId16"/>
    <p:sldId id="269" r:id="rId17"/>
    <p:sldId id="262" r:id="rId18"/>
    <p:sldId id="263" r:id="rId19"/>
    <p:sldId id="264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03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4676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87514"/>
            <a:ext cx="74676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শুভেচ্ছা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red_rose_flower_2-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28599" y="0"/>
            <a:ext cx="9372599" cy="533400"/>
          </a:xfrm>
          <a:prstGeom prst="rect">
            <a:avLst/>
          </a:prstGeom>
        </p:spPr>
      </p:pic>
      <p:pic>
        <p:nvPicPr>
          <p:cNvPr id="5" name="Picture 4" descr="red_rose_flower_2-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4600"/>
            <a:ext cx="9372599" cy="533400"/>
          </a:xfrm>
          <a:prstGeom prst="rect">
            <a:avLst/>
          </a:prstGeom>
        </p:spPr>
      </p:pic>
      <p:pic>
        <p:nvPicPr>
          <p:cNvPr id="6" name="Picture 5" descr="red_rose_flower_2-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43200" y="3048001"/>
            <a:ext cx="6096000" cy="609600"/>
          </a:xfrm>
          <a:prstGeom prst="rect">
            <a:avLst/>
          </a:prstGeom>
        </p:spPr>
      </p:pic>
      <p:pic>
        <p:nvPicPr>
          <p:cNvPr id="8" name="Picture 7" descr="red_rose_flower_2-t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53100" y="3009900"/>
            <a:ext cx="60960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Tropical Fo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5334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76200" y="5715000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মধুপুর , ভাওয়াল ও বরেন্দ্র অঞ্চলে শালবন  আছে।</a:t>
            </a:r>
            <a:endParaRPr lang="en-US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frican-elephant_435_600x4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895600"/>
            <a:ext cx="8686800" cy="2819399"/>
          </a:xfrm>
          <a:prstGeom prst="rect">
            <a:avLst/>
          </a:prstGeom>
        </p:spPr>
      </p:pic>
      <p:pic>
        <p:nvPicPr>
          <p:cNvPr id="11" name="Picture 10" descr="78316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52400"/>
            <a:ext cx="8686800" cy="2590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6200" y="5867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পাহাড়ি বনে হাতি ,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বানর ও </a:t>
            </a:r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বন্য শুয়োর আছে ।</a:t>
            </a:r>
            <a:r>
              <a:rPr lang="bn-BD" sz="5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ol-pata-(s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895600"/>
            <a:ext cx="8534400" cy="3048000"/>
          </a:xfrm>
          <a:prstGeom prst="rect">
            <a:avLst/>
          </a:prstGeom>
        </p:spPr>
      </p:pic>
      <p:pic>
        <p:nvPicPr>
          <p:cNvPr id="4" name="Picture 3" descr="65450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85344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95080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সুন্দর বনে সুন্দরি গেওয়া গোল পাতা গাছ জন্মে ।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r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915400" cy="5791200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0" y="60123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দেশে প্রধান খনিজ সম্পদ প্রাকৃতিক গ্যস।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romite_1.137172834_st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72940"/>
            <a:ext cx="8610600" cy="54658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5378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এছাড়া কয়লা, চুনাপাথর ও চিনামাটি পাওয়া যায়।  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gladesh-f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476625"/>
            <a:ext cx="8458200" cy="2238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4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দেশে অনেক নদী,খাল, বিল ও হাওর আছে।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undarban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86106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gladesh-fm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8763000" cy="3276600"/>
          </a:xfrm>
          <a:prstGeom prst="rect">
            <a:avLst/>
          </a:prstGeom>
        </p:spPr>
      </p:pic>
      <p:pic>
        <p:nvPicPr>
          <p:cNvPr id="13" name="Picture 12" descr="sea-fish-prawn-500x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3581400"/>
            <a:ext cx="4267200" cy="190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0" y="60592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দেশের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দক্ষিনাঞ্চলে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সমুদ্র উপকুলে চিংড়ী মাছের চাষ হয়।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14" descr="intro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3505200"/>
            <a:ext cx="4419600" cy="1990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752600"/>
            <a:ext cx="4572000" cy="510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</a:t>
            </a:r>
          </a:p>
          <a:p>
            <a:pPr>
              <a:buNone/>
            </a:pPr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খনিজ দলঃ </a:t>
            </a:r>
          </a:p>
          <a:p>
            <a:pPr>
              <a:buNone/>
            </a:pP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১। বাংলাদেশের প্রধান কৃষিজ সম্পদ গুলো কী কী? 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752600"/>
            <a:ext cx="4572000" cy="510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pPr>
              <a:buNone/>
            </a:pP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বনজ দলঃ </a:t>
            </a:r>
          </a:p>
          <a:p>
            <a:pPr>
              <a:buNone/>
            </a:pPr>
            <a:r>
              <a:rPr lang="bn-BD" sz="32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১। বাংলাদেশের খনিজ সম্পদ গুলো কী কী?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2971800" y="381000"/>
            <a:ext cx="3505200" cy="1219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133600"/>
          </a:xfr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সংযোগ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590800" y="304800"/>
            <a:ext cx="3810000" cy="14478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8534400" cy="6248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StC-Bangladesh-girls-in-s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33600"/>
            <a:ext cx="914400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b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লিখতে দিব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2133600"/>
            <a:ext cx="4495800" cy="4724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bn-BD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১। কোন সম্পদ গুলো রপ্তানি করে বৈদেশিক মুদ্রা অর্জিত হয়?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46482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সুন্দর বনে কীকী পাওয়া যায়?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971800" y="838200"/>
            <a:ext cx="3124200" cy="990600"/>
          </a:xfrm>
          <a:prstGeom prst="horizontalScroll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620000" cy="1447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BD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b="1" u="sng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620000" cy="3962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আঃ মোমিন</a:t>
            </a:r>
          </a:p>
          <a:p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bn-BD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চরচিকাশী সরকারি প্রাথমিক বিদ্যালয়</a:t>
            </a:r>
          </a:p>
          <a:p>
            <a:r>
              <a:rPr lang="bn-BD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ধুনট–বগুড়া 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81000"/>
            <a:ext cx="8382000" cy="60960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33400"/>
            <a:ext cx="7848600" cy="5715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limb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  <p:pic>
        <p:nvPicPr>
          <p:cNvPr id="7" name="Picture 6" descr="climb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pic>
        <p:nvPicPr>
          <p:cNvPr id="9" name="Picture 8" descr="climb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700453" y="3157653"/>
            <a:ext cx="5934306" cy="533400"/>
          </a:xfrm>
          <a:prstGeom prst="rect">
            <a:avLst/>
          </a:prstGeom>
        </p:spPr>
      </p:pic>
      <p:pic>
        <p:nvPicPr>
          <p:cNvPr id="10" name="Picture 9" descr="climb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72047" y="3119553"/>
            <a:ext cx="5934306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51025"/>
          </a:xfrm>
          <a:blipFill>
            <a:blip r:embed="rId2" cstate="print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1828800"/>
            <a:ext cx="9144000" cy="5029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" y="381000"/>
            <a:ext cx="8229600" cy="624840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Map-Banglades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28800"/>
            <a:ext cx="9144000" cy="4038600"/>
          </a:xfrm>
          <a:prstGeom prst="rect">
            <a:avLst/>
          </a:prstGeom>
        </p:spPr>
      </p:pic>
      <p:sp>
        <p:nvSpPr>
          <p:cNvPr id="13" name="Horizontal Scroll 12"/>
          <p:cNvSpPr/>
          <p:nvPr/>
        </p:nvSpPr>
        <p:spPr>
          <a:xfrm>
            <a:off x="2438400" y="304800"/>
            <a:ext cx="4343400" cy="1143000"/>
          </a:xfrm>
          <a:prstGeom prst="horizontalScroll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2732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মানচিত্র এঁকে প্রধান বিভাগীয় শহর ও নদীগুলো দেখাও। 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2590800" y="457200"/>
            <a:ext cx="4191000" cy="10668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rds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01000" cy="4724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81000"/>
            <a:ext cx="8305800" cy="601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7" name="Picture 6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77000"/>
            <a:ext cx="9144000" cy="381000"/>
          </a:xfrm>
          <a:prstGeom prst="rect">
            <a:avLst/>
          </a:prstGeom>
        </p:spPr>
      </p:pic>
      <p:pic>
        <p:nvPicPr>
          <p:cNvPr id="8" name="Picture 7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2895600" y="3124200"/>
            <a:ext cx="6324600" cy="533400"/>
          </a:xfrm>
          <a:prstGeom prst="rect">
            <a:avLst/>
          </a:prstGeom>
        </p:spPr>
      </p:pic>
      <p:pic>
        <p:nvPicPr>
          <p:cNvPr id="10" name="Picture 9" descr="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5715000" y="3200400"/>
            <a:ext cx="6324600" cy="53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685800"/>
            <a:ext cx="7391400" cy="160020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2514600"/>
            <a:ext cx="7391400" cy="3733800"/>
          </a:xfrm>
          <a:blipFill>
            <a:blip r:embed="rId2" cstate="print"/>
            <a:tile tx="0" ty="0" sx="100000" sy="100000" flip="none" algn="tl"/>
          </a:blipFill>
          <a:ln>
            <a:noFill/>
          </a:ln>
        </p:spPr>
        <p:txBody>
          <a:bodyPr>
            <a:no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BD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শ্রেনিঃ 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সাধারন পাঠঃ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sz="1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বিশেষ পাঠঃ </a:t>
            </a:r>
            <a:r>
              <a:rPr lang="bn-BD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 সম্পদ</a:t>
            </a:r>
            <a:endParaRPr lang="en-US" sz="36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36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         </a:t>
            </a:r>
            <a:r>
              <a:rPr lang="bn-BD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০৩/০৬/২০১৪</a:t>
            </a:r>
            <a:endParaRPr lang="bn-BD" sz="2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81000"/>
            <a:ext cx="8305800" cy="6096000"/>
          </a:xfrm>
          <a:prstGeom prst="rect">
            <a:avLst/>
          </a:prstGeom>
          <a:noFill/>
          <a:ln w="76200" cmpd="tri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438400" y="685800"/>
            <a:ext cx="4343400" cy="16002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609600"/>
            <a:ext cx="7848600" cy="579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533400"/>
          </a:xfrm>
          <a:prstGeom prst="rect">
            <a:avLst/>
          </a:prstGeom>
        </p:spPr>
      </p:pic>
      <p:pic>
        <p:nvPicPr>
          <p:cNvPr id="10" name="Picture 9" descr="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4600"/>
            <a:ext cx="9144000" cy="533400"/>
          </a:xfrm>
          <a:prstGeom prst="rect">
            <a:avLst/>
          </a:prstGeom>
        </p:spPr>
      </p:pic>
      <p:pic>
        <p:nvPicPr>
          <p:cNvPr id="11" name="Picture 10" descr="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05100" y="3086100"/>
            <a:ext cx="6096000" cy="685800"/>
          </a:xfrm>
          <a:prstGeom prst="rect">
            <a:avLst/>
          </a:prstGeom>
        </p:spPr>
      </p:pic>
      <p:pic>
        <p:nvPicPr>
          <p:cNvPr id="12" name="Picture 11" descr="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53100" y="3162300"/>
            <a:ext cx="60960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391400" cy="1600200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rgbClr val="7030A0"/>
            </a:solidFill>
          </a:ln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67000"/>
            <a:ext cx="7543800" cy="3657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সম্পদ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কৃষিজ,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বনজ,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খনিজ ও পানি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সম্পর্কে বর্ণনা করতে পারবে ।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381000"/>
            <a:ext cx="8458200" cy="62484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981200" y="762000"/>
            <a:ext cx="5181600" cy="1524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5800" y="609600"/>
            <a:ext cx="8001000" cy="57912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RiceBlast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27305"/>
          </a:xfrm>
          <a:prstGeom prst="rect">
            <a:avLst/>
          </a:prstGeom>
        </p:spPr>
      </p:pic>
      <p:pic>
        <p:nvPicPr>
          <p:cNvPr id="8" name="Picture 7" descr="RiceBlast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30695"/>
            <a:ext cx="9144000" cy="527305"/>
          </a:xfrm>
          <a:prstGeom prst="rect">
            <a:avLst/>
          </a:prstGeom>
        </p:spPr>
      </p:pic>
      <p:pic>
        <p:nvPicPr>
          <p:cNvPr id="9" name="Picture 8" descr="RiceBlast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2743199" y="3124199"/>
            <a:ext cx="6096000" cy="609601"/>
          </a:xfrm>
          <a:prstGeom prst="rect">
            <a:avLst/>
          </a:prstGeom>
        </p:spPr>
      </p:pic>
      <p:pic>
        <p:nvPicPr>
          <p:cNvPr id="10" name="Picture 9" descr="RiceBlast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791200" y="3124200"/>
            <a:ext cx="6096000" cy="609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7315200" cy="1600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আবেগ সৃষ্টি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sz="3600" dirty="0" smtClean="0">
                <a:latin typeface="NikoshBAN" pitchFamily="2" charset="0"/>
                <a:cs typeface="NikoshBAN" pitchFamily="2" charset="0"/>
              </a:rPr>
            </a:br>
            <a:r>
              <a:rPr lang="bn-BD" sz="36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সুন্দরবনের ভিডিও চিত্রের মাধ্যমে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295400" y="685800"/>
            <a:ext cx="66294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" y="228600"/>
            <a:ext cx="8610600" cy="64008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Gol-pata-(sundarban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438400"/>
            <a:ext cx="7162800" cy="3733800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7" name="Rectangle 6"/>
          <p:cNvSpPr/>
          <p:nvPr/>
        </p:nvSpPr>
        <p:spPr>
          <a:xfrm>
            <a:off x="685800" y="533400"/>
            <a:ext cx="7848600" cy="6019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90538"/>
          </a:xfrm>
          <a:prstGeom prst="rect">
            <a:avLst/>
          </a:prstGeom>
        </p:spPr>
      </p:pic>
      <p:pic>
        <p:nvPicPr>
          <p:cNvPr id="10" name="Picture 9" descr="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67462"/>
            <a:ext cx="9144000" cy="490538"/>
          </a:xfrm>
          <a:prstGeom prst="rect">
            <a:avLst/>
          </a:prstGeom>
        </p:spPr>
      </p:pic>
      <p:pic>
        <p:nvPicPr>
          <p:cNvPr id="11" name="Picture 10" descr="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734867" y="3115865"/>
            <a:ext cx="6019800" cy="550069"/>
          </a:xfrm>
          <a:prstGeom prst="rect">
            <a:avLst/>
          </a:prstGeom>
        </p:spPr>
      </p:pic>
      <p:pic>
        <p:nvPicPr>
          <p:cNvPr id="12" name="Picture 11" descr="Bir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859066" y="3115866"/>
            <a:ext cx="6019800" cy="5500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5943600"/>
          </a:xfr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br>
              <a:rPr lang="bn-BD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6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বাংলাদেশের সম্পদ</a:t>
            </a:r>
            <a:endParaRPr lang="en-US" sz="6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04800"/>
            <a:ext cx="8534400" cy="632460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Horizontal Scroll 5"/>
          <p:cNvSpPr/>
          <p:nvPr/>
        </p:nvSpPr>
        <p:spPr>
          <a:xfrm>
            <a:off x="1905000" y="3200400"/>
            <a:ext cx="5181600" cy="12192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33400" y="381000"/>
            <a:ext cx="8229600" cy="60960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Yellow-Rose-Flower-Wallpapers-Fre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19100"/>
          </a:xfrm>
          <a:prstGeom prst="rect">
            <a:avLst/>
          </a:prstGeom>
        </p:spPr>
      </p:pic>
      <p:pic>
        <p:nvPicPr>
          <p:cNvPr id="14" name="Picture 13" descr="Yellow-Rose-Flower-Wallpapers-Free-H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38900"/>
            <a:ext cx="9144000" cy="419100"/>
          </a:xfrm>
          <a:prstGeom prst="rect">
            <a:avLst/>
          </a:prstGeom>
        </p:spPr>
      </p:pic>
      <p:pic>
        <p:nvPicPr>
          <p:cNvPr id="15" name="Picture 14" descr="Yellow-Rose-Flower-Wallpapers-Free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2808926" y="3197445"/>
            <a:ext cx="6164679" cy="546832"/>
          </a:xfrm>
          <a:prstGeom prst="rect">
            <a:avLst/>
          </a:prstGeom>
        </p:spPr>
      </p:pic>
      <p:pic>
        <p:nvPicPr>
          <p:cNvPr id="17" name="Picture 16" descr="Yellow-Rose-Flower-Wallpapers-Free-H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88245" y="3113724"/>
            <a:ext cx="6164679" cy="54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an-pad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200400"/>
            <a:ext cx="8763000" cy="2667000"/>
          </a:xfrm>
          <a:prstGeom prst="rect">
            <a:avLst/>
          </a:prstGeom>
        </p:spPr>
      </p:pic>
      <p:pic>
        <p:nvPicPr>
          <p:cNvPr id="5" name="Picture 4" descr="j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572000" cy="3581400"/>
          </a:xfrm>
          <a:prstGeom prst="rect">
            <a:avLst/>
          </a:prstGeom>
        </p:spPr>
      </p:pic>
      <p:pic>
        <p:nvPicPr>
          <p:cNvPr id="6" name="Picture 5" descr="Plucking_tea_in_a_tea_garden_of_Ass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228600"/>
            <a:ext cx="4572000" cy="2819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60198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ধান,পাট,চা এগুলো আমাদের প্রধান কৃষিজ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সম্পদ।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648456"/>
          </a:xfrm>
          <a:prstGeom prst="rect">
            <a:avLst/>
          </a:prstGeom>
        </p:spPr>
      </p:pic>
      <p:pic>
        <p:nvPicPr>
          <p:cNvPr id="3" name="Picture 2" descr="Plucking_tea_in_a_tea_garden_of_Ass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276600"/>
            <a:ext cx="8458200" cy="255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পাট ও চা আমাদের অর্থকারি 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rlf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8686800" cy="2871187"/>
          </a:xfrm>
          <a:prstGeom prst="rect">
            <a:avLst/>
          </a:prstGeom>
        </p:spPr>
      </p:pic>
      <p:pic>
        <p:nvPicPr>
          <p:cNvPr id="2050" name="Picture 2" descr="I:\Momin\vegeta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00400"/>
            <a:ext cx="8686800" cy="252094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5867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আমাদের দেশে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গম,ডাল,শাকসবজি </a:t>
            </a:r>
            <a:r>
              <a:rPr lang="bn-BD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ভাল জন্মে । 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214</Words>
  <Application>Microsoft Office PowerPoint</Application>
  <PresentationFormat>On-screen Show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শিক্ষক পরিচিতি</vt:lpstr>
      <vt:lpstr>পাঠ পরিচিতি </vt:lpstr>
      <vt:lpstr>শিখনফল</vt:lpstr>
      <vt:lpstr>আবেগ সৃষ্টি সুন্দরবনের ভিডিও চিত্রের মাধ্যমে</vt:lpstr>
      <vt:lpstr>পাঠের শিরোনাম বাংলাদেশের সম্পদ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দলীয় কাজ</vt:lpstr>
      <vt:lpstr>বই সংযোগ</vt:lpstr>
      <vt:lpstr>মূল্যায়ন লিখতে দিব</vt:lpstr>
      <vt:lpstr>পরিকল্পিত কাজ</vt:lpstr>
      <vt:lpstr>সবাইকে 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সবাইকে শুভেচ্ছা </dc:title>
  <dc:creator/>
  <cp:lastModifiedBy>Abdul Momin</cp:lastModifiedBy>
  <cp:revision>226</cp:revision>
  <dcterms:created xsi:type="dcterms:W3CDTF">2006-08-16T00:00:00Z</dcterms:created>
  <dcterms:modified xsi:type="dcterms:W3CDTF">2014-06-05T12:36:27Z</dcterms:modified>
</cp:coreProperties>
</file>